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496CDC-E37A-48D9-851A-A476E29B3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C4EEA-A64D-4B0F-811D-67DAE6D62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5EA7E7-7217-468A-BA07-697E2C5B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781F41-F04D-4AE8-8805-8E867B23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B301B-23C7-469F-946E-56A43FE8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6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92330-2693-477B-ACAF-D27B50DA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56F05E-940B-4028-80E8-DD6AE9993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429CD-F696-4032-8595-0BCDA9BF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E9AD1-9220-46A2-9E12-28AAF987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704D07-C94E-4527-AEA5-3AAA8DA2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5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B20DAF-9924-45FD-B69A-290B1D5CF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E161E7-0080-4EAC-A93B-7A2B3BE9B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8CC8A-98A8-4907-A923-F87A67FC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083354-E6BB-457C-B9A9-2035C454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68BC1-E829-420A-9DE9-05F53719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8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36249C-232F-4B5B-981D-80D72CEA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CCA6A-4A31-4FCD-9106-4DB6C177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0542F-45A7-493E-85B0-AC5D8AF3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A2638-63F0-4F4D-AF27-1CB4775F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13764-342E-4559-8FF6-F3203F5F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8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B2387-BCD4-4F33-B68D-CDE5F84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281DE9-4144-484C-BB8A-70A5BA32A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85F1A9-8C23-4FEF-9827-656245AB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BC8227-8162-4ED1-ADB7-2D7F7A71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076D1A-0AC2-495C-B112-B28D9514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B05B49-F753-4E2A-8619-A52788C4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37C15B-2987-4F33-BDD4-A8621F154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BF057F-67D5-4169-80AE-D72C91F0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BBFF4F-653E-46D3-A224-B2E1B9AB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896D5D-7401-437F-A3A3-05F798EE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7F4C72-2F57-47E4-BD29-E9DD0EA1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5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CBE2B-FE05-48BB-9693-B9FA14AEE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B021C-CFC1-4145-977A-18F2E010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8DB45A-1420-4CD8-9B9E-A3BDA8E3A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200587-9F4C-4A8B-9C41-A69CE21CA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B8EEAF-7F73-4C64-AAAF-2C92641E4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AE9160-8A61-4601-8FFB-6D2A7E5D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066ACA-1BB8-49FC-830B-47D3DE53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E1BF84-59F3-4C38-A674-777EA6EA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5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FA5065-A3CC-4240-99D2-F2E20170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CC4F31-9FA6-4FAE-8CF6-394A537B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2EFBD4-8D40-4D2D-895A-82479A46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AF9461-957C-4DD3-AE2F-3F804A07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0F1077-E111-4103-93CA-D4CBE390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E0605C-3A24-4F0B-883E-DE5FF2C4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05A0D-91B1-46AD-8610-F5F330688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4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FB88D-1E01-4394-9F7C-99257A8E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5DCA0E-2BFD-4EA6-9277-D620D69DE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219D3C-AA37-4380-BE8D-21D5B6B8C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FC3C83-7747-41D8-8EF1-26D5FAC6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02ED81-ED6D-4B6D-B0EF-315D6CDE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EB4FAC-3173-49BC-A835-8D1DEAF1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0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D80CA-B4A0-4585-9BB4-2209B13B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EB5722-A52A-4E25-ACAB-C437B6FD3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EFD9BA-4E5C-45CC-922B-7CC8D0033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A27EC2-F057-4366-A581-6CAD6BA1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41317D-29AC-40D2-B6B7-547B5315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FD79C5-8CDF-4213-941F-9F60182A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7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2E0FD3-5D16-47BB-B144-AD2563B9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6D90CB-A277-49D9-8758-419598B8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2E26C-0166-476F-8BF5-8E5F407D9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0239-17D4-4B9B-8D59-74D4909CE643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BD412-B45E-4AE9-8A0C-8D36A4055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BC82D-A8A8-4E43-B13D-C14200B84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429A-1A9F-4DDD-99CF-673EAC7F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4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グラフィックス 6" descr="封筒">
            <a:extLst>
              <a:ext uri="{FF2B5EF4-FFF2-40B4-BE49-F238E27FC236}">
                <a16:creationId xmlns:a16="http://schemas.microsoft.com/office/drawing/2014/main" id="{C9E1790A-DCE4-4FB8-A135-AFA8401F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3766" y="3362166"/>
            <a:ext cx="685070" cy="68507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BAF763-6738-4A9B-B8F1-A2C7141EC67B}"/>
              </a:ext>
            </a:extLst>
          </p:cNvPr>
          <p:cNvSpPr/>
          <p:nvPr/>
        </p:nvSpPr>
        <p:spPr>
          <a:xfrm>
            <a:off x="2878836" y="3455019"/>
            <a:ext cx="3584448" cy="499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info@drm-smec.com 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45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Kawakita Tomoka</dc:creator>
  <cp:lastModifiedBy>Kawakita Tomoka</cp:lastModifiedBy>
  <cp:revision>2</cp:revision>
  <dcterms:created xsi:type="dcterms:W3CDTF">2019-05-12T09:25:09Z</dcterms:created>
  <dcterms:modified xsi:type="dcterms:W3CDTF">2019-05-12T09:42:43Z</dcterms:modified>
</cp:coreProperties>
</file>